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3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2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8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1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3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5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4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0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7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1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E0DF5-8B3F-E24A-82D8-818AC32A4936}" type="datetimeFigureOut">
              <a:rPr lang="en-US" smtClean="0"/>
              <a:t>10/7/15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30C2-85C9-AD41-A4D4-46BB8184B9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7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Civil Rights Movement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303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450850" y="119063"/>
            <a:ext cx="41608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Frederick Douglass</a:t>
            </a:r>
          </a:p>
        </p:txBody>
      </p:sp>
      <p:pic>
        <p:nvPicPr>
          <p:cNvPr id="24578" name="Picture 6" descr="douglas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2984500" cy="419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450850" y="1144588"/>
            <a:ext cx="46116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into slavery about 1817.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Mistress of the house read the Bible to him. Douglass chose to know more…whatever the cost.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Douglass became a prominent abolitionist and met with President Lincoln.</a:t>
            </a:r>
          </a:p>
          <a:p>
            <a:pPr eaLnBrk="1" hangingPunct="1"/>
            <a:endParaRPr lang="en-US" sz="180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81000" y="4810125"/>
            <a:ext cx="87010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/>
              <a:t>“</a:t>
            </a:r>
            <a:r>
              <a:rPr lang="en-US" altLang="ja-JP"/>
              <a:t>I was now about twelve years old, and the thought of being a</a:t>
            </a:r>
          </a:p>
          <a:p>
            <a:pPr eaLnBrk="1" hangingPunct="1"/>
            <a:r>
              <a:rPr lang="en-US"/>
              <a:t> slave for life began to bear heavily upon my heart. Just about</a:t>
            </a:r>
          </a:p>
          <a:p>
            <a:pPr eaLnBrk="1" hangingPunct="1"/>
            <a:r>
              <a:rPr lang="en-US"/>
              <a:t> this time, I got hold of a book entitled "The Colombian Orator.</a:t>
            </a:r>
            <a:r>
              <a:rPr lang="ja-JP" altLang="en-US"/>
              <a:t>”</a:t>
            </a:r>
            <a:endParaRPr lang="en-US" altLang="ja-JP"/>
          </a:p>
          <a:p>
            <a:pPr eaLnBrk="1" hangingPunct="1"/>
            <a:r>
              <a:rPr lang="en-US"/>
              <a:t> Every opportunity I got, I used to read this book.</a:t>
            </a:r>
            <a:r>
              <a:rPr lang="ja-JP" altLang="en-US"/>
              <a:t>”</a:t>
            </a:r>
            <a:endParaRPr lang="en-US" altLang="ja-JP"/>
          </a:p>
          <a:p>
            <a:pPr eaLnBrk="1" hangingPunct="1"/>
            <a:endParaRPr lang="en-US" sz="180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17588" y="3244850"/>
            <a:ext cx="7108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															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185px-BookerTWashington-Cheynes.LO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7200"/>
            <a:ext cx="28130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92088" y="133350"/>
            <a:ext cx="4675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Booker T. Washington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295275" y="781050"/>
            <a:ext cx="4572000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into slavery in 1856.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He worked his way through college.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First leader of the Tuskegee    Institute in Alabama.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He wrote 14 books, including </a:t>
            </a:r>
            <a:r>
              <a:rPr lang="en-US" i="1"/>
              <a:t>Up From Slavery </a:t>
            </a:r>
          </a:p>
          <a:p>
            <a:pPr eaLnBrk="1" hangingPunct="1">
              <a:buFont typeface="Wingdings" charset="0"/>
              <a:buChar char="Ø"/>
            </a:pPr>
            <a:r>
              <a:rPr lang="en-US" i="1"/>
              <a:t> </a:t>
            </a:r>
            <a:r>
              <a:rPr lang="en-US"/>
              <a:t>He was part of the last generation of black leaders born into slavery.</a:t>
            </a:r>
          </a:p>
          <a:p>
            <a:pPr eaLnBrk="1" hangingPunct="1"/>
            <a:endParaRPr lang="en-US" sz="1800"/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1143000" y="4830763"/>
            <a:ext cx="7239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2800"/>
              <a:t>“</a:t>
            </a:r>
            <a:r>
              <a:rPr lang="en-US" altLang="ja-JP" sz="2800"/>
              <a:t>At the bottom of education, at the bottom</a:t>
            </a:r>
          </a:p>
          <a:p>
            <a:pPr eaLnBrk="1" hangingPunct="1"/>
            <a:r>
              <a:rPr lang="en-US" sz="2800"/>
              <a:t> of politics, even at the bottom of religion,</a:t>
            </a:r>
          </a:p>
          <a:p>
            <a:pPr eaLnBrk="1" hangingPunct="1"/>
            <a:r>
              <a:rPr lang="en-US" sz="2800"/>
              <a:t>there must be for our race economic</a:t>
            </a:r>
          </a:p>
          <a:p>
            <a:pPr eaLnBrk="1" hangingPunct="1"/>
            <a:r>
              <a:rPr lang="en-US" sz="2800"/>
              <a:t>independence.</a:t>
            </a:r>
            <a:r>
              <a:rPr lang="ja-JP" altLang="en-US" sz="2800"/>
              <a:t>”</a:t>
            </a:r>
            <a:r>
              <a:rPr lang="en-US" altLang="ja-JP" sz="2800"/>
              <a:t> 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240px-WEB_DuBois_19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62000"/>
            <a:ext cx="3048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1371600" y="115888"/>
            <a:ext cx="3032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W.E.B Dubois</a:t>
            </a: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420688" y="914400"/>
            <a:ext cx="4379912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 1868.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Knew that education was the way to help him and his mother survive.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Earned scholarship to Harvard College in 1888. 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First African American to earn a Ph.D. from Harvard.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Founding member NAACP.</a:t>
            </a:r>
            <a:endParaRPr lang="en-US" altLang="ja-JP"/>
          </a:p>
          <a:p>
            <a:pPr eaLnBrk="1" hangingPunct="1">
              <a:buFont typeface="Wingdings" charset="0"/>
              <a:buChar char="Ø"/>
            </a:pPr>
            <a:endParaRPr lang="en-US" sz="1800"/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685800" y="4876800"/>
            <a:ext cx="82280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2800"/>
              <a:t>“</a:t>
            </a:r>
            <a:r>
              <a:rPr lang="en-US" altLang="ja-JP" sz="2800"/>
              <a:t>Education is that whole system of human</a:t>
            </a:r>
          </a:p>
          <a:p>
            <a:pPr eaLnBrk="1" hangingPunct="1"/>
            <a:r>
              <a:rPr lang="en-US" sz="2800"/>
              <a:t> training within and without the school house walls,</a:t>
            </a:r>
          </a:p>
          <a:p>
            <a:pPr eaLnBrk="1" hangingPunct="1"/>
            <a:r>
              <a:rPr lang="en-US" sz="2800"/>
              <a:t> which molds and develops men.</a:t>
            </a:r>
            <a:r>
              <a:rPr lang="ja-JP" altLang="en-US" sz="2800"/>
              <a:t>”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252</Words>
  <Application>Microsoft Macintosh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Civil Rights Movement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15</cp:revision>
  <cp:lastPrinted>2015-10-07T12:08:12Z</cp:lastPrinted>
  <dcterms:created xsi:type="dcterms:W3CDTF">2015-10-05T19:08:09Z</dcterms:created>
  <dcterms:modified xsi:type="dcterms:W3CDTF">2015-10-07T16:52:49Z</dcterms:modified>
</cp:coreProperties>
</file>